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61" r:id="rId3"/>
    <p:sldId id="257" r:id="rId4"/>
    <p:sldId id="260" r:id="rId5"/>
    <p:sldId id="269" r:id="rId6"/>
    <p:sldId id="270" r:id="rId7"/>
    <p:sldId id="271" r:id="rId8"/>
    <p:sldId id="272" r:id="rId9"/>
    <p:sldId id="262" r:id="rId10"/>
    <p:sldId id="263" r:id="rId11"/>
    <p:sldId id="264" r:id="rId12"/>
    <p:sldId id="265" r:id="rId13"/>
    <p:sldId id="274" r:id="rId14"/>
    <p:sldId id="275" r:id="rId15"/>
    <p:sldId id="266" r:id="rId16"/>
    <p:sldId id="267" r:id="rId17"/>
    <p:sldId id="268" r:id="rId18"/>
    <p:sldId id="276" r:id="rId19"/>
    <p:sldId id="278" r:id="rId20"/>
    <p:sldId id="279" r:id="rId21"/>
    <p:sldId id="285" r:id="rId22"/>
    <p:sldId id="280" r:id="rId23"/>
    <p:sldId id="281" r:id="rId24"/>
    <p:sldId id="286" r:id="rId25"/>
    <p:sldId id="287" r:id="rId26"/>
    <p:sldId id="282" r:id="rId27"/>
  </p:sldIdLst>
  <p:sldSz cx="9144000" cy="6858000" type="screen4x3"/>
  <p:notesSz cx="6858000" cy="9144000"/>
  <p:defaultTextStyle>
    <a:defPPr>
      <a:defRPr lang="ur-PK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C9CB"/>
    <a:srgbClr val="F8A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5B50FA-EDFA-44E0-A518-C9D92BCE3A19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ur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056AB06-FCA9-4F73-A683-1E2A699BDFC4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55446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r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6AB06-FCA9-4F73-A683-1E2A699BDFC4}" type="slidenum">
              <a:rPr lang="ur-PK" smtClean="0"/>
              <a:t>14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63709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ur-P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1209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4223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3586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209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45861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2874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23138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40219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12700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37311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r-P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1812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ur-P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r-P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6ABB-A29A-470F-ADAD-0D7361AE91EC}" type="datetimeFigureOut">
              <a:rPr lang="ur-PK" smtClean="0"/>
              <a:t>11/08/1443</a:t>
            </a:fld>
            <a:endParaRPr lang="ur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r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CBBD-616A-4060-B2C6-E5BBD56CBCC5}" type="slidenum">
              <a:rPr lang="ur-PK" smtClean="0"/>
              <a:t>‹#›</a:t>
            </a:fld>
            <a:endParaRPr lang="ur-PK"/>
          </a:p>
        </p:txBody>
      </p:sp>
    </p:spTree>
    <p:extLst>
      <p:ext uri="{BB962C8B-B14F-4D97-AF65-F5344CB8AC3E}">
        <p14:creationId xmlns:p14="http://schemas.microsoft.com/office/powerpoint/2010/main" val="9106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fade/>
      </p:transition>
    </mc:Choice>
    <mc:Fallback xmlns="">
      <p:transition advClick="0" advTm="3000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r-PK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media1.wav"/><Relationship Id="rId7" Type="http://schemas.openxmlformats.org/officeDocument/2006/relationships/image" Target="../media/image20.png"/><Relationship Id="rId2" Type="http://schemas.microsoft.com/office/2007/relationships/media" Target="../media/media1.wav"/><Relationship Id="rId1" Type="http://schemas.openxmlformats.org/officeDocument/2006/relationships/tags" Target="../tags/tag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9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7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25.png"/><Relationship Id="rId2" Type="http://schemas.microsoft.com/office/2007/relationships/media" Target="../media/media4.wav"/><Relationship Id="rId1" Type="http://schemas.openxmlformats.org/officeDocument/2006/relationships/tags" Target="../tags/tag14.xml"/><Relationship Id="rId6" Type="http://schemas.openxmlformats.org/officeDocument/2006/relationships/image" Target="../media/image31.gif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25.png"/><Relationship Id="rId2" Type="http://schemas.microsoft.com/office/2007/relationships/media" Target="../media/media5.wav"/><Relationship Id="rId1" Type="http://schemas.openxmlformats.org/officeDocument/2006/relationships/tags" Target="../tags/tag15.xml"/><Relationship Id="rId6" Type="http://schemas.openxmlformats.org/officeDocument/2006/relationships/image" Target="../media/image32.jp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17.xml"/><Relationship Id="rId6" Type="http://schemas.openxmlformats.org/officeDocument/2006/relationships/image" Target="../media/image34.JP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18.xml"/><Relationship Id="rId6" Type="http://schemas.openxmlformats.org/officeDocument/2006/relationships/image" Target="../media/image35.JP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www.pxfuel.com/en/free-photo-jyqxy" TargetMode="Externa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www.pngall.com/basket-p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hyperlink" Target="https://pixnio.com/media/shell-seashell-sand-mollusk-groun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45BF12-39C1-4FF7-8A52-A0CB9FCB5E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48000">
                <a:srgbClr val="F8A3A7"/>
              </a:gs>
              <a:gs pos="100000">
                <a:srgbClr val="FBC9C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F29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90" y="0"/>
            <a:ext cx="2273310" cy="240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CAA6C-30C8-458A-8AFC-C63088231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" y="2566341"/>
            <a:ext cx="8230313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315">
        <p:fade/>
      </p:transition>
    </mc:Choice>
    <mc:Fallback xmlns="">
      <p:transition advClick="0" advTm="5315">
        <p:fade/>
      </p:transition>
    </mc:Fallback>
  </mc:AlternateContent>
  <p:extLst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88" y="278579"/>
            <a:ext cx="4378467" cy="630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278579"/>
            <a:ext cx="4023828" cy="630084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CB2D351-5E0B-4169-BFD6-E4CFF6AEB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45" y="4005064"/>
            <a:ext cx="7137909" cy="45259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1923">
        <p:fade/>
      </p:transition>
    </mc:Choice>
    <mc:Fallback xmlns="">
      <p:transition advClick="0" advTm="11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4F8BEB-C0A4-4CAB-94C2-F2BEDF995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3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900">
        <p:fade/>
      </p:transition>
    </mc:Choice>
    <mc:Fallback xmlns="">
      <p:transition advClick="0" advTm="49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CD222-C830-4F8F-BA78-93010A0BC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153">
        <p:fade/>
      </p:transition>
    </mc:Choice>
    <mc:Fallback xmlns="">
      <p:transition advClick="0" advTm="3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5970CA-D08D-4F5A-9254-31352CAEC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0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8148">
        <p:fade/>
      </p:transition>
    </mc:Choice>
    <mc:Fallback xmlns="">
      <p:transition advClick="0" advTm="8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721080" cy="7029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924">
        <p:fade/>
      </p:transition>
    </mc:Choice>
    <mc:Fallback xmlns="">
      <p:transition advClick="0" advTm="39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8C4990-4D5B-4E0F-AB6F-8463DC5F4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31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295">
        <p:fade/>
      </p:transition>
    </mc:Choice>
    <mc:Fallback xmlns="">
      <p:transition advClick="0" advTm="929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50DBB0-36D5-4F26-9154-D7917443E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1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157">
        <p:fade/>
      </p:transition>
    </mc:Choice>
    <mc:Fallback xmlns="">
      <p:transition advClick="0" advTm="415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63C19-36C9-400D-8C22-E8C62E447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17">
        <p:fade/>
      </p:transition>
    </mc:Choice>
    <mc:Fallback xmlns="">
      <p:transition advClick="0" advTm="4017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8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976">
        <p:fade/>
      </p:transition>
    </mc:Choice>
    <mc:Fallback xmlns="">
      <p:transition advClick="0" advTm="49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129"/>
          </a:xfr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0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428">
        <p:fade/>
      </p:transition>
    </mc:Choice>
    <mc:Fallback xmlns="">
      <p:transition advClick="0" advTm="3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3" b="98512" l="10500" r="87500">
                        <a14:foregroundMark x1="23167" y1="4464" x2="21333" y2="7738"/>
                        <a14:foregroundMark x1="22333" y1="7143" x2="22667" y2="10119"/>
                        <a14:foregroundMark x1="22667" y1="10119" x2="14167" y2="22619"/>
                        <a14:foregroundMark x1="17833" y1="17857" x2="10500" y2="32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58" r="12047"/>
          <a:stretch/>
        </p:blipFill>
        <p:spPr>
          <a:xfrm>
            <a:off x="971600" y="2420888"/>
            <a:ext cx="4384714" cy="37507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8080" y="476672"/>
            <a:ext cx="8437595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642">
        <p:fade/>
      </p:transition>
    </mc:Choice>
    <mc:Fallback xmlns="">
      <p:transition advClick="0" advTm="6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CFF9AD-3280-4B07-BF7A-49B645654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5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554">
        <p:fade/>
      </p:transition>
    </mc:Choice>
    <mc:Fallback xmlns="">
      <p:transition advClick="0" advTm="6554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A0074-22DE-43A8-B589-7CBF11F2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71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712">
        <p:fade/>
      </p:transition>
    </mc:Choice>
    <mc:Fallback xmlns="">
      <p:transition advClick="0" advTm="13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CB668-FBDF-47D1-9471-A7A4DD6D1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7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127">
        <p:fade/>
      </p:transition>
    </mc:Choice>
    <mc:Fallback xmlns="">
      <p:transition advClick="0" advTm="7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44578C-20DB-48E5-B8EE-CA37BF96F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83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918">
        <p:fade/>
      </p:transition>
    </mc:Choice>
    <mc:Fallback xmlns="">
      <p:transition advClick="0" advTm="6918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68D14E-BAE2-4ECD-8D69-27BFDFF2A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81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31A44-81B1-4EF6-9B3E-F8A83F4F2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2" y="548680"/>
            <a:ext cx="832281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8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269">
        <p:fade/>
      </p:transition>
    </mc:Choice>
    <mc:Fallback xmlns="">
      <p:transition advClick="0" advTm="6269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16EB0-796D-447A-99B4-DA2B8302D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81"/>
          <a:stretch/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7D1E5-4EDF-448C-8636-B9AAEFEED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" y="603259"/>
            <a:ext cx="8230313" cy="5651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6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724">
        <p:fade/>
      </p:transition>
    </mc:Choice>
    <mc:Fallback xmlns="">
      <p:transition advClick="0" advTm="5724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r-P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E98EC1-700F-49E0-9A41-958E9D1FD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The correct way of saying Jazak&amp;amp;#39;Allah Khair for Male &amp;amp;amp; Female - Islamic  Questions &amp;amp;amp; Answers | Pakistan Social Web">
            <a:extLst>
              <a:ext uri="{FF2B5EF4-FFF2-40B4-BE49-F238E27FC236}">
                <a16:creationId xmlns:a16="http://schemas.microsoft.com/office/drawing/2014/main" id="{F2DBB9FF-8EA4-4855-987C-1C2D0ACBD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368"/>
            <a:ext cx="923960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51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872">
        <p:fade/>
      </p:transition>
    </mc:Choice>
    <mc:Fallback xmlns="">
      <p:transition advClick="0" advTm="687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648"/>
            <a:ext cx="8928100" cy="1774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E58533-618E-47E4-B710-F3AEEE6F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0175" y="352425"/>
            <a:ext cx="8667750" cy="65055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827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469">
        <p:fade/>
      </p:transition>
    </mc:Choice>
    <mc:Fallback xmlns="">
      <p:transition advClick="0" advTm="746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337" y="901703"/>
            <a:ext cx="8569325" cy="954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80F35-5FA4-4360-97B3-938F0F9F2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47842" y="2420888"/>
            <a:ext cx="5648316" cy="39604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39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651">
        <p:fade/>
      </p:transition>
    </mc:Choice>
    <mc:Fallback xmlns="">
      <p:transition advClick="0" advTm="965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+ Fruits Pictures | Download Free Images on Unsplash">
            <a:extLst>
              <a:ext uri="{FF2B5EF4-FFF2-40B4-BE49-F238E27FC236}">
                <a16:creationId xmlns:a16="http://schemas.microsoft.com/office/drawing/2014/main" id="{BCBE5DC6-23FB-4F75-92BF-A20E186A8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170D7-02BE-442D-81BD-0DD42198C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5328366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596">
        <p:fade/>
      </p:transition>
    </mc:Choice>
    <mc:Fallback xmlns="">
      <p:transition advClick="0" advTm="559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+ Fruits Pictures | Download Free Images on Unsplash">
            <a:extLst>
              <a:ext uri="{FF2B5EF4-FFF2-40B4-BE49-F238E27FC236}">
                <a16:creationId xmlns:a16="http://schemas.microsoft.com/office/drawing/2014/main" id="{A9C1BED4-5458-4EF2-87A3-BA98FEA40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8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186AAB-189A-4688-88EA-9A37A2E2B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7320"/>
            <a:ext cx="4680520" cy="60433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5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50">
        <p:fade/>
      </p:transition>
    </mc:Choice>
    <mc:Fallback xmlns="">
      <p:transition advClick="0" advTm="70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A5DD6C-F879-48A5-A3A1-1C2E65D81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2FB7AF-CBE6-4073-B7C6-837881BC3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7" y="548680"/>
            <a:ext cx="7858425" cy="103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0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824">
        <p:fade/>
      </p:transition>
    </mc:Choice>
    <mc:Fallback xmlns="">
      <p:transition advClick="0" advTm="482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5"/>
            <a:ext cx="9144000" cy="683673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3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876">
        <p:fade/>
      </p:transition>
    </mc:Choice>
    <mc:Fallback xmlns="">
      <p:transition advClick="0" advTm="48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29F29-5305-49E5-8136-43C31FDBD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"/>
            <a:ext cx="9144000" cy="6858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E3116-7EEC-4900-86BA-71CD683D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7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521">
        <p:fade/>
      </p:transition>
    </mc:Choice>
    <mc:Fallback xmlns="">
      <p:transition advClick="0" advTm="952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8|1.4|2.2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9|0.7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9|1.1|0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4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1.2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Office PowerPoint</Application>
  <PresentationFormat>On-screen Show (4:3)</PresentationFormat>
  <Paragraphs>1</Paragraphs>
  <Slides>26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jawaid</dc:creator>
  <cp:lastModifiedBy>User</cp:lastModifiedBy>
  <cp:revision>65</cp:revision>
  <dcterms:created xsi:type="dcterms:W3CDTF">2017-02-12T08:59:51Z</dcterms:created>
  <dcterms:modified xsi:type="dcterms:W3CDTF">2022-03-14T06:52:11Z</dcterms:modified>
</cp:coreProperties>
</file>